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5" r:id="rId4"/>
    <p:sldId id="272" r:id="rId5"/>
    <p:sldId id="273" r:id="rId6"/>
    <p:sldId id="274" r:id="rId7"/>
    <p:sldId id="275" r:id="rId8"/>
    <p:sldId id="276" r:id="rId9"/>
    <p:sldId id="27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F0E7813-D45A-4874-8775-9BB5C1794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86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891F98B-E730-4B56-89C8-84B377BC8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52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7B3F0CA-DB62-435D-BB56-E27190208DD6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2AF7F91-EBE1-4E96-9A12-312138C9AA3A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8922185-CB9B-47C4-B4B0-A3FF0786944E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3443149-8A7B-47CE-868C-E19C4988B59A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485AB01-5752-4094-B7AA-DE8692C84DC9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19BBD84-DEF8-43B0-BFBC-A778ECCBF0AA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33C1818-81B6-47FA-BECE-F5703EC39CEC}" type="slidenum">
              <a:rPr lang="zh-TW" altLang="en-US" sz="1200"/>
              <a:pPr algn="r" eaLnBrk="1" hangingPunct="1"/>
              <a:t>7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C094281-43B0-46B6-A3D8-226683BCC59C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E002440-0FD2-4F9A-A179-3DC99D22E106}" type="slidenum">
              <a:rPr lang="zh-TW" altLang="en-US" sz="1200"/>
              <a:pPr algn="r" eaLnBrk="1" hangingPunct="1"/>
              <a:t>9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61103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50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哦，主耶穌，當祢在地，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Oh, Jesus, Lord, when Thou on earth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他們與祢多年同處；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Accompanied Thy faithful band,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但是他們對祢自己，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It seemed they know, but knew Thee not,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似識不識，似悟不悟。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Thy-self they did not understand.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H257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主耶穌</a:t>
            </a:r>
            <a:r>
              <a:rPr lang="zh-TW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當祢在地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OH, JESUS, LORD, WHEN THOU ON EARTH (1/9)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他們聽過祢的聲音，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They heard Thy voice, beheld Thy form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他們見過祢的丰姿，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They beauteous stature </a:t>
            </a:r>
            <a:r>
              <a:rPr lang="en-US" altLang="zh-TW" sz="2800" dirty="0" err="1"/>
              <a:t>unforgot</a:t>
            </a:r>
            <a:r>
              <a:rPr lang="en-US" altLang="zh-TW" sz="2800" dirty="0"/>
              <a:t>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他們擠過祢的肉身，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They crowded around Thee, met Thy gaze,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但祢是誰，似知不知。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But Who Thou art, they knew it not.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我們好像蓋重幔子，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 they of old we too are veiled;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彷彿知道，又不透明﹔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We’ve known Thee long apparently;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說不認識，早已認識，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Yet if we say we know, at best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說已認識，認識不清。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We know Thee not transparently.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4/9)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但祢今已在靈裡面，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But in the Spirit now Thou art,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成為另一位保惠師﹔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Another Comforter become;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祢已使我成祢聖殿，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Reveal Thyself within my heart,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在我裡面，將我啟示。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Since to Thy temple Thou hast come.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但願祢用聖靈充滿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 Thy blest Spirit, Lord, fill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在我全人每一落</a:t>
            </a:r>
            <a:r>
              <a:rPr lang="en-US" altLang="zh-TW" dirty="0"/>
              <a:t>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Fill every corner of my soul;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没有一處不受祢感，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May Thou inspire my every part,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沒有一處不被祢摸。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Oh may Thou touch, renew the whole.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求祢自己藉靈顯現，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Spirit then revealing make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加倍實在，在我心懷﹔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Thyself more real within my heart,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無耳所聽，無目所見，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ear not hear, nor eye may see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無手所摸，如此實在。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very real to me Thou art.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當祢憐憫，肯來啟示，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Thou in mercy dost reveal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將祢自己給了我們，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give Thyself in Spirit thus,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世上有誰比祢更實？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What in the world can be more real,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世上有何比祢更真？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true than what Thou art to us?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8/9)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求祢用靈從我的靈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Spirit, Lord, in mine, I pray,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如同洪水漫溢全人 </a:t>
            </a:r>
            <a:r>
              <a:rPr lang="en-US" altLang="zh-TW" b="1" dirty="0"/>
              <a:t>–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Overflow my being earth with heaven;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到處榮耀，到處光明，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every part with glory shine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到處是祢，到處是神。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everywhere be Thee and God.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9/9)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這個生活何等親近！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How close we are in such a life,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祢使我已在地若天；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one is blended earth with heaven;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讚美滿口，喜樂滿心，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presence sweetly fills our souls;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同在滿魂，一切甘甜。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Our hearts are to Thy praise given.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812</TotalTime>
  <Words>602</Words>
  <Application>Microsoft Office PowerPoint</Application>
  <PresentationFormat>On-screen Show (16:9)</PresentationFormat>
  <Paragraphs>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H257  哦，主耶穌，當祢在地  OH, JESUS, LORD, WHEN THOU ON EARTH (1/9)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72</cp:revision>
  <dcterms:created xsi:type="dcterms:W3CDTF">2001-04-19T19:07:54Z</dcterms:created>
  <dcterms:modified xsi:type="dcterms:W3CDTF">2017-08-05T13:46:25Z</dcterms:modified>
</cp:coreProperties>
</file>